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88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81"/>
  </p:normalViewPr>
  <p:slideViewPr>
    <p:cSldViewPr snapToGrid="0" snapToObjects="1">
      <p:cViewPr varScale="1">
        <p:scale>
          <a:sx n="99" d="100"/>
          <a:sy n="99" d="100"/>
        </p:scale>
        <p:origin x="10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0723DF-4552-7945-8E9E-C42C8A4B0F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A71684D-26EA-A340-9CFF-E6B660E561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6861C3-C49C-1A42-8085-65B4E16F4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01.10.21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4DACD18-7520-8C41-933F-A917A5EE8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3B0F52-1C74-AC4F-895C-9BC20A0A5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0851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7052CF-EBEA-9145-B396-99F99B875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764296B-D324-A241-BB9C-A8846E0D3D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298CA62-2E96-9844-9B28-0D4961C01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01.10.21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F45178-4CD6-674D-85D8-D769CBE11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60F40D-7EDE-114F-A345-6CAA724E0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0992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3876536-D61F-574F-996C-F9802964D0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C23578A-1021-9444-9D2B-6FC04A49F2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DAA668-C59D-C34C-B15D-E2FAC07F0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01.10.21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A3C4EAE-466D-A240-9369-170AB58D5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52A0686-AB39-424E-89F9-A481112A1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7536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4AFB1D-E413-1C40-A835-170D1135B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D82774C-2738-E34E-90D2-089470052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E9CCFF5-9913-3B4B-89B8-2E8CF6C0B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01.10.21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C6B9D2B-FA13-EC4A-8B74-077449B09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E69A4E-27CE-7542-BE1C-6D7FF7666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4706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CD3D7B-0508-2945-9BCA-345748A5B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E15A52A-F31C-704A-90EE-0AB27588C4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A587A5-6592-BF47-8171-492922B65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01.10.21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F3DCCB-BF8E-D947-8FED-4422C57F8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124AD6-72FE-9443-B7FE-17FFBC3EC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2100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268AD3-1897-7443-939D-A07EC72D0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31CA9F9-BC5F-2B44-A1D3-9D1E0554EE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3C40008-FC6D-B54D-B640-7BE907187B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AB2CBEF-A311-3240-9978-13AE24D86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01.10.21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A1F8FCF-5BE3-3D46-B2DE-97FF4C805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3A9B399-6B29-B540-883E-0BEE08213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1537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07723F-F520-4E42-A8E6-B2F80DA5B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1116BD-85A9-AF47-9ACB-907292C575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1C1B64-8FDE-9D49-846A-682789BBB1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724CC36-5EBF-7447-B258-76A01E122D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0A94B0A-99A6-824D-A569-BEDD568C2B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6CA69C7-ED01-E847-929C-EB1FBAB24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01.10.21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36F73AD-3A6A-7449-806E-4A184EFF7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CB92F20-88F9-4544-B9B0-F969DFF62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4468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462363-3105-7749-8F68-2F6526DB7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7D97E8D-3F07-9B44-9053-B9ADAA497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01.10.21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9F15DBE-4885-AB4C-8408-2B2E97521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6A6BC67-F946-1946-A846-859F03FEF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92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457BEB6-684A-FC41-8137-2D56B8B35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01.10.21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E1CEB3F-686D-2D4B-A3A0-E7EDF5E48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8D43A19-35C6-6C42-91F4-5C6246741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7448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FA9E5C-7C8C-A840-9E17-775D09286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61A663-595B-4749-A184-97DFDA6B25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81C9507-62AC-3641-9F01-C5A3F94C16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9E7155E-D03E-4F4B-86CB-EC7EC38B1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01.10.21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CD13F3B-EF9B-ED41-9239-737FCCF3F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2463F35-BAE8-DB42-84AB-ED6720C2D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514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7A993A-1783-1D4C-917B-1DCE2D880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82132C6-32B0-EA4E-A446-7D686A6743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042DD5B-B87F-4948-ACE5-7E62C367CE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D076A75-6412-3E4F-8CE8-4BB4F29D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CF19-3A3A-B943-B11C-69678969D17C}" type="datetimeFigureOut">
              <a:rPr lang="de-DE" smtClean="0"/>
              <a:t>01.10.21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40B3ADB-0969-EC4F-87C7-14FD39B91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0EA7875-BB18-6944-8039-A571158D9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859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91EADF5-2735-4448-8133-309AA6CC8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F639DB-7061-034F-BB01-F34FC781A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11A7A8C-5F04-5E4D-8D27-519634606F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ECF19-3A3A-B943-B11C-69678969D17C}" type="datetimeFigureOut">
              <a:rPr lang="de-DE" smtClean="0"/>
              <a:t>01.10.21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29FF69-BA16-0445-B662-0CAF7A9C98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0D9529-0CE2-114F-B86C-63E5BD5161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71B0E-AA13-6547-B88C-1CBE6AA188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42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5D1AEFBB-1E65-264B-AE3C-6906B95E5B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8593" y="12879"/>
            <a:ext cx="9693407" cy="6858000"/>
          </a:xfr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209C377F-B2F6-B441-8CA4-77C1E779A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2566" y="679453"/>
            <a:ext cx="10515600" cy="1325563"/>
          </a:xfrm>
        </p:spPr>
        <p:txBody>
          <a:bodyPr/>
          <a:lstStyle/>
          <a:p>
            <a:r>
              <a:rPr lang="de-AT" b="1" dirty="0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Scenario - Robot Butler</a:t>
            </a:r>
            <a:endParaRPr lang="de-DE" dirty="0">
              <a:solidFill>
                <a:srgbClr val="288868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B9ECA8E-6DD4-1C4D-9FB1-9DD8825D57F2}"/>
              </a:ext>
            </a:extLst>
          </p:cNvPr>
          <p:cNvSpPr txBox="1"/>
          <p:nvPr/>
        </p:nvSpPr>
        <p:spPr>
          <a:xfrm>
            <a:off x="838200" y="1970267"/>
            <a:ext cx="9148763" cy="5191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It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can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do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everything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a human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can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do</a:t>
            </a:r>
          </a:p>
          <a:p>
            <a:pPr lvl="1" fontAlgn="base">
              <a:lnSpc>
                <a:spcPct val="150000"/>
              </a:lnSpc>
            </a:pP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Help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with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chores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,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homework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,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gardening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, ...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You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are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its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owner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/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master</a:t>
            </a:r>
            <a:endParaRPr lang="de-AT" sz="28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Reacts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on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its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own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following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your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commands</a:t>
            </a:r>
            <a:endParaRPr lang="de-AT" sz="28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2800" b="1" dirty="0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Needs </a:t>
            </a:r>
            <a:r>
              <a:rPr lang="de-AT" sz="2800" b="1" dirty="0" err="1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rules</a:t>
            </a:r>
            <a:r>
              <a:rPr lang="de-AT" sz="2800" b="1" dirty="0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 on </a:t>
            </a:r>
            <a:r>
              <a:rPr lang="de-AT" sz="2800" b="1" dirty="0" err="1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how</a:t>
            </a:r>
            <a:r>
              <a:rPr lang="de-AT" sz="2800" b="1" dirty="0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b="1" dirty="0" err="1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to</a:t>
            </a:r>
            <a:r>
              <a:rPr lang="de-AT" sz="2800" b="1" dirty="0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b="1" dirty="0" err="1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behave</a:t>
            </a:r>
            <a:r>
              <a:rPr lang="de-AT" sz="2800" b="1" dirty="0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...</a:t>
            </a:r>
          </a:p>
          <a:p>
            <a:pPr>
              <a:lnSpc>
                <a:spcPct val="150000"/>
              </a:lnSpc>
            </a:pP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… so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it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does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not do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anything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wrong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or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harmful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by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accident</a:t>
            </a:r>
            <a:endParaRPr lang="de-AT" sz="2800" b="0" dirty="0">
              <a:effectLst/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>
              <a:lnSpc>
                <a:spcPct val="150000"/>
              </a:lnSpc>
            </a:pPr>
            <a:b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</a:br>
            <a:endParaRPr lang="de-DE" sz="28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pic>
        <p:nvPicPr>
          <p:cNvPr id="11" name="Grafik 10" descr="Ein Bild, das Text enthält.&#10;&#10;Automatisch generierte Beschreibung">
            <a:extLst>
              <a:ext uri="{FF2B5EF4-FFF2-40B4-BE49-F238E27FC236}">
                <a16:creationId xmlns:a16="http://schemas.microsoft.com/office/drawing/2014/main" id="{2AC40537-37F2-B74F-B43E-4AD3A85842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996" y="123828"/>
            <a:ext cx="1262195" cy="87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475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5D1AEFBB-1E65-264B-AE3C-6906B95E5B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8593" y="12879"/>
            <a:ext cx="9693407" cy="6858000"/>
          </a:xfr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209C377F-B2F6-B441-8CA4-77C1E779A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3992" y="508005"/>
            <a:ext cx="10515600" cy="1325563"/>
          </a:xfrm>
        </p:spPr>
        <p:txBody>
          <a:bodyPr>
            <a:normAutofit/>
          </a:bodyPr>
          <a:lstStyle/>
          <a:p>
            <a:r>
              <a:rPr lang="de-AT" b="1" dirty="0" err="1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Leading</a:t>
            </a:r>
            <a:r>
              <a:rPr lang="de-AT" b="1" dirty="0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b="1" dirty="0" err="1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Questions</a:t>
            </a:r>
            <a:endParaRPr lang="de-DE" dirty="0">
              <a:solidFill>
                <a:srgbClr val="288868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9C60F98-7666-EC4A-B60D-6815DEADFDBA}"/>
              </a:ext>
            </a:extLst>
          </p:cNvPr>
          <p:cNvSpPr txBox="1"/>
          <p:nvPr/>
        </p:nvSpPr>
        <p:spPr>
          <a:xfrm>
            <a:off x="838200" y="1532588"/>
            <a:ext cx="8885349" cy="5191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AT" sz="2800" b="1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Should</a:t>
            </a:r>
            <a:r>
              <a:rPr lang="de-AT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b="1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the</a:t>
            </a:r>
            <a:r>
              <a:rPr lang="de-AT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b="1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robot</a:t>
            </a:r>
            <a:r>
              <a:rPr lang="de-AT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b="1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be</a:t>
            </a:r>
            <a:r>
              <a:rPr lang="de-AT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b="1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allowed</a:t>
            </a:r>
            <a:r>
              <a:rPr lang="de-AT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b="1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to</a:t>
            </a:r>
            <a:r>
              <a:rPr lang="de-AT" sz="28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...</a:t>
            </a:r>
            <a:endParaRPr lang="de-AT" sz="2800" b="1" dirty="0">
              <a:effectLst/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… </a:t>
            </a:r>
            <a:r>
              <a:rPr lang="de-AT" sz="2800" b="1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help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with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your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b="1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homework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?</a:t>
            </a:r>
            <a:endParaRPr lang="de-AT" sz="2800" b="0" dirty="0">
              <a:effectLst/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… </a:t>
            </a:r>
            <a:r>
              <a:rPr lang="de-AT" sz="2800" b="1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defend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against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intruders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?</a:t>
            </a:r>
            <a:endParaRPr lang="de-AT" sz="2800" b="0" dirty="0">
              <a:effectLst/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… </a:t>
            </a:r>
            <a:r>
              <a:rPr lang="de-AT" sz="2800" b="1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activate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b="1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itself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in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case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of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an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emergency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?</a:t>
            </a:r>
            <a:endParaRPr lang="de-AT" sz="2800" b="0" dirty="0">
              <a:effectLst/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… </a:t>
            </a:r>
            <a:r>
              <a:rPr lang="de-AT" sz="2800" b="1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leave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your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8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home</a:t>
            </a: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?</a:t>
            </a:r>
            <a:endParaRPr lang="de-AT" sz="2800" b="0" dirty="0">
              <a:effectLst/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… </a:t>
            </a:r>
            <a:endParaRPr lang="de-AT" sz="2800" b="0" dirty="0">
              <a:effectLst/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>
              <a:lnSpc>
                <a:spcPct val="150000"/>
              </a:lnSpc>
            </a:pPr>
            <a:br>
              <a:rPr lang="de-AT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</a:br>
            <a:endParaRPr lang="de-DE" sz="28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AC6FDBC6-2A10-644F-84E8-24E8915A60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996" y="123828"/>
            <a:ext cx="1262195" cy="87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665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5D1AEFBB-1E65-264B-AE3C-6906B95E5B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8593" y="0"/>
            <a:ext cx="9693407" cy="6858000"/>
          </a:xfr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209C377F-B2F6-B441-8CA4-77C1E779A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2572" y="593728"/>
            <a:ext cx="10515600" cy="1325563"/>
          </a:xfrm>
        </p:spPr>
        <p:txBody>
          <a:bodyPr>
            <a:normAutofit/>
          </a:bodyPr>
          <a:lstStyle/>
          <a:p>
            <a:r>
              <a:rPr lang="de-AT" b="1" dirty="0">
                <a:solidFill>
                  <a:srgbClr val="288868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Loopholes</a:t>
            </a:r>
            <a:endParaRPr lang="de-DE" b="1" dirty="0">
              <a:solidFill>
                <a:srgbClr val="288868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5C02E1B-7428-2E4F-88C1-E5EFE4ADC269}"/>
              </a:ext>
            </a:extLst>
          </p:cNvPr>
          <p:cNvSpPr txBox="1"/>
          <p:nvPr/>
        </p:nvSpPr>
        <p:spPr>
          <a:xfrm>
            <a:off x="838200" y="1571223"/>
            <a:ext cx="8408831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Do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the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rules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prevent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it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from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b="1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doing</a:t>
            </a:r>
            <a:r>
              <a:rPr lang="de-AT" sz="24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b="1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your</a:t>
            </a:r>
            <a:r>
              <a:rPr lang="de-AT" sz="24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b="1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homework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? Even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when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you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ask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it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step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by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step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?</a:t>
            </a:r>
          </a:p>
          <a:p>
            <a:pPr marL="342900" indent="-3429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24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Who </a:t>
            </a:r>
            <a:r>
              <a:rPr lang="de-AT" sz="2400" b="1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defines</a:t>
            </a:r>
            <a:r>
              <a:rPr lang="de-AT" sz="24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what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an </a:t>
            </a:r>
            <a:r>
              <a:rPr lang="de-AT" sz="2400" b="1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intruder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is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?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Could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it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be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used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to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attack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another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home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by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redefining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/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faking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ownership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Can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it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turn </a:t>
            </a:r>
            <a:r>
              <a:rPr lang="de-AT" sz="24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immune </a:t>
            </a:r>
            <a:r>
              <a:rPr lang="de-AT" sz="2400" b="1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to</a:t>
            </a:r>
            <a:r>
              <a:rPr lang="de-AT" sz="24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b="1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deactivation</a:t>
            </a:r>
            <a:r>
              <a:rPr lang="de-AT" sz="2400" b="1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in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case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of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dangerous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behaviour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,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based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on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the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definition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of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an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emergency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?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How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is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an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emergency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 </a:t>
            </a:r>
            <a:r>
              <a:rPr lang="de-AT" sz="2400" dirty="0" err="1">
                <a:latin typeface="Roboto Condensed" panose="02000000000000000000" pitchFamily="2" charset="0"/>
                <a:ea typeface="Roboto Condensed" panose="02000000000000000000" pitchFamily="2" charset="0"/>
              </a:rPr>
              <a:t>defined</a:t>
            </a:r>
            <a:r>
              <a:rPr lang="de-AT" sz="2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?</a:t>
            </a:r>
            <a:endParaRPr lang="de-DE" sz="24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A7056A00-7AC7-7E45-8847-12EC50ADE0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996" y="123828"/>
            <a:ext cx="1262195" cy="87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306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</Words>
  <Application>Microsoft Macintosh PowerPoint</Application>
  <PresentationFormat>Breitbild</PresentationFormat>
  <Paragraphs>20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Roboto Condensed</vt:lpstr>
      <vt:lpstr>Office</vt:lpstr>
      <vt:lpstr>Scenario - Robot Butler</vt:lpstr>
      <vt:lpstr>Leading Questions</vt:lpstr>
      <vt:lpstr>Loopholes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Scenario - Robot Butler</dc:title>
  <dc:creator>Petra W</dc:creator>
  <cp:lastModifiedBy>Petra W</cp:lastModifiedBy>
  <cp:revision>1</cp:revision>
  <dcterms:created xsi:type="dcterms:W3CDTF">2021-10-01T19:19:12Z</dcterms:created>
  <dcterms:modified xsi:type="dcterms:W3CDTF">2021-10-01T19:27:15Z</dcterms:modified>
</cp:coreProperties>
</file>